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098"/>
    <a:srgbClr val="3E4E50"/>
    <a:srgbClr val="1284AB"/>
    <a:srgbClr val="62B6CB"/>
    <a:srgbClr val="CAE9FF"/>
    <a:srgbClr val="3A7CA5"/>
    <a:srgbClr val="FF9D5B"/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36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409-0283-4E7F-B484-7AB1310F4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EC5C1-B0D4-4221-8B71-26D4D4CBB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0CE3-EBBD-4464-AE99-F37FB39A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CFE3D-BA8B-4F59-BD1A-81FE03A5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0DC62-E566-4FA7-A96B-AAD2E945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0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855-84B7-4ACD-800E-FF40EC28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0AF70-9950-48B2-AC3D-D4171C35F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AB406-173A-4F85-B3A4-C06A9924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FB21F-FA20-4A48-AAF6-A9B54BF9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AFA22-78E8-4E67-990C-1A97FD3D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6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72C12E-D2C9-46C2-8ED8-D519C71C5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D35E7-5B62-4B20-ABF1-2F9789C9A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34FE8-63F4-43AA-A39F-7080B495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C46B-01F3-474B-94C6-48686FD4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CAF71-11F5-4A0E-8A39-7E19F56D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8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A952-CBD7-4213-8BAC-4DC6B968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113D-AF43-4DF9-9031-9C870F46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7CB26-7BD5-4DAC-9A13-775D590E1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105EA-BF28-47DC-9E78-2820255C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2B4F0-E93D-41F1-B3B7-4DEA8BA5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0D29-83BE-4DB2-BA8F-C282C4AD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B485A-0902-4743-8443-F133E467F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6B788-B9E4-4E34-9798-0DC8D75F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1B08-A963-4DD5-BE30-F30BD6DA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710F-C3F7-4781-B770-4E8A539D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80D-46FA-47E9-996F-A1B6998E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1DBC-D6EA-4CCD-8021-32FFB2E8C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70B58-5881-4ED6-8AF8-8C51C765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555DC-7696-4396-B883-9D579C65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AB2E2-8AB8-4A0A-AD55-2F0DFBDB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6DE38-11FD-487D-AEF9-9197E19D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5C63-E46C-49F3-A312-35DA9650F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FC9DF-5A0A-4AA7-9F99-1EBA06729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C875E-A27D-460B-BD55-85DC4A7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B8917-6733-40D8-897D-E4E65C80E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DFE752-A8B7-416A-AA5C-8AD34E078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30563-B638-47FA-A2CF-370BB3C1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9F14A-A519-4CDC-AF33-F6878EA3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F7C9BE-5BE9-428A-96DE-4E872793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893A-05AE-4034-B59A-B1D3981E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3D325-6CC5-4D2B-ACC6-DE20E87A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FD43F-BC4B-45A0-9FB5-466622B1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0043B-902A-447E-A906-4B2496AA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F2BE1-CB5D-4BBD-9B17-CDAB1FA6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62767-7D80-4F8C-998F-DA5FA26D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343B0-1369-4ACF-BB1E-28BB6835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B038-9D39-48AD-9459-A7E0A010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D160-5AFF-4E7C-93EC-68453CEF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EA846-0C47-4C05-929A-5EF12311C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1A6DA-7012-45F3-B331-5A08FCCB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21352-773B-4D5F-9552-9EA0CC1F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1D8E9-A683-407B-84E6-156B5BB9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7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672D-0969-4268-B101-BF92944D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2084E-5083-46B8-A471-02B93F87C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BE413-D323-42C3-B1C0-8EBE949AC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575E6-2B34-4097-826F-D25A15FF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7B679-D910-4FC9-8E19-B3D0F134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20B34-2B9C-48F0-9AB8-ABFA2FD2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3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05BA70-5858-4D07-963F-01EDF9EE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289A-4C9D-480B-A037-2826CB028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A992-C752-4C6F-9C42-0CAFD9FD1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E38F9-A141-49F6-9FAF-79B370C72709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BC6F-7D77-4AA8-AD37-3395DBB3A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04645-A88F-4002-A427-AB2D83E54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97FFB-516B-436A-BFD8-5D61D70E0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1502-770B-4F80-9015-D68F465D2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57" y="588318"/>
            <a:ext cx="5337243" cy="2387600"/>
          </a:xfrm>
        </p:spPr>
        <p:txBody>
          <a:bodyPr/>
          <a:lstStyle/>
          <a:p>
            <a:r>
              <a:rPr lang="en-US" dirty="0" err="1">
                <a:solidFill>
                  <a:srgbClr val="FF6A00"/>
                </a:solidFill>
                <a:latin typeface="Montserrat Black" panose="00000A00000000000000" pitchFamily="2" charset="0"/>
              </a:rPr>
              <a:t>Cinebot</a:t>
            </a:r>
            <a:r>
              <a:rPr lang="en-US" dirty="0">
                <a:solidFill>
                  <a:srgbClr val="FF6A00"/>
                </a:solidFill>
                <a:latin typeface="Montserrat Black" panose="00000A00000000000000" pitchFamily="2" charset="0"/>
              </a:rPr>
              <a:t> Alpha</a:t>
            </a:r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4BB2AB87-7710-4A21-91D9-E02190D7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80" y="0"/>
            <a:ext cx="496922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C3A6D-C835-4958-BB07-F388D0E824A7}"/>
              </a:ext>
            </a:extLst>
          </p:cNvPr>
          <p:cNvSpPr txBox="1">
            <a:spLocks/>
          </p:cNvSpPr>
          <p:nvPr/>
        </p:nvSpPr>
        <p:spPr>
          <a:xfrm>
            <a:off x="0" y="4055077"/>
            <a:ext cx="688683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Course project of</a:t>
            </a:r>
          </a:p>
          <a:p>
            <a:endParaRPr lang="en-US" sz="1800" b="1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2000" b="1" dirty="0">
                <a:solidFill>
                  <a:srgbClr val="FF6A00"/>
                </a:solidFill>
                <a:latin typeface="Montserrat" panose="00000500000000000000" pitchFamily="2" charset="0"/>
              </a:rPr>
              <a:t> Nikola Totev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for</a:t>
            </a:r>
          </a:p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0"/>
            </a:endParaRPr>
          </a:p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Practical robotics &amp; Smart Things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Sofia University </a:t>
            </a:r>
          </a:p>
          <a:p>
            <a:r>
              <a:rPr lang="en-US" sz="1800" i="1" dirty="0">
                <a:solidFill>
                  <a:srgbClr val="FF6A00"/>
                </a:solidFill>
                <a:latin typeface="Montserrat" panose="00000500000000000000" pitchFamily="2" charset="0"/>
              </a:rPr>
              <a:t>July 2020</a:t>
            </a:r>
          </a:p>
          <a:p>
            <a:endParaRPr lang="en-US" sz="1800" dirty="0">
              <a:solidFill>
                <a:srgbClr val="FF6A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0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5C5C8-3EBA-4CAE-9A6F-126597A6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>
                <a:latin typeface="Montserrat" panose="00000500000000000000" pitchFamily="2" charset="0"/>
              </a:rPr>
              <a:t>Project overview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Design Concepts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Design challenges 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Key features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Development possibilities </a:t>
            </a:r>
          </a:p>
          <a:p>
            <a:endParaRPr lang="en-US" sz="3600" dirty="0">
              <a:latin typeface="Montserrat" panose="00000500000000000000" pitchFamily="2" charset="0"/>
            </a:endParaRPr>
          </a:p>
          <a:p>
            <a:r>
              <a:rPr lang="en-US" sz="3600" dirty="0">
                <a:latin typeface="Montserrat" panose="00000500000000000000" pitchFamily="2" charset="0"/>
              </a:rPr>
              <a:t>Demo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able, pair, air, holding&#10;&#10;Description automatically generated">
            <a:extLst>
              <a:ext uri="{FF2B5EF4-FFF2-40B4-BE49-F238E27FC236}">
                <a16:creationId xmlns:a16="http://schemas.microsoft.com/office/drawing/2014/main" id="{665EEEDF-95EE-4AA2-96AB-EB0D8144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58" y="0"/>
            <a:ext cx="584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8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5580492" cy="43513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0"/>
              </a:rPr>
              <a:t>What is it?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How is it made?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do?</a:t>
            </a:r>
          </a:p>
          <a:p>
            <a:endParaRPr lang="en-US" sz="3200" dirty="0">
              <a:latin typeface="Montserrat" panose="00000500000000000000" pitchFamily="2" charset="0"/>
            </a:endParaRPr>
          </a:p>
          <a:p>
            <a:r>
              <a:rPr lang="en-US" sz="3200" dirty="0">
                <a:latin typeface="Montserrat" panose="00000500000000000000" pitchFamily="2" charset="0"/>
              </a:rPr>
              <a:t>What can it be used for?</a:t>
            </a:r>
          </a:p>
        </p:txBody>
      </p:sp>
      <p:pic>
        <p:nvPicPr>
          <p:cNvPr id="5" name="Picture 4" descr="A picture containing young, person&#10;&#10;Description automatically generated">
            <a:extLst>
              <a:ext uri="{FF2B5EF4-FFF2-40B4-BE49-F238E27FC236}">
                <a16:creationId xmlns:a16="http://schemas.microsoft.com/office/drawing/2014/main" id="{C9A35D9C-2849-4DE3-B81A-118FA74EB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68" y="0"/>
            <a:ext cx="558049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2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207BA6-9D3D-4B56-B0B8-A5639BB57B90}"/>
              </a:ext>
            </a:extLst>
          </p:cNvPr>
          <p:cNvSpPr/>
          <p:nvPr/>
        </p:nvSpPr>
        <p:spPr>
          <a:xfrm rot="1606595">
            <a:off x="5881026" y="-868849"/>
            <a:ext cx="7449245" cy="9814647"/>
          </a:xfrm>
          <a:custGeom>
            <a:avLst/>
            <a:gdLst>
              <a:gd name="connsiteX0" fmla="*/ 0 w 7815117"/>
              <a:gd name="connsiteY0" fmla="*/ 0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0 w 7815117"/>
              <a:gd name="connsiteY4" fmla="*/ 0 h 10735968"/>
              <a:gd name="connsiteX0" fmla="*/ 325676 w 7815117"/>
              <a:gd name="connsiteY0" fmla="*/ 2062945 h 10735968"/>
              <a:gd name="connsiteX1" fmla="*/ 7815117 w 7815117"/>
              <a:gd name="connsiteY1" fmla="*/ 0 h 10735968"/>
              <a:gd name="connsiteX2" fmla="*/ 7815117 w 7815117"/>
              <a:gd name="connsiteY2" fmla="*/ 10735968 h 10735968"/>
              <a:gd name="connsiteX3" fmla="*/ 0 w 7815117"/>
              <a:gd name="connsiteY3" fmla="*/ 10735968 h 10735968"/>
              <a:gd name="connsiteX4" fmla="*/ 325676 w 7815117"/>
              <a:gd name="connsiteY4" fmla="*/ 2062945 h 10735968"/>
              <a:gd name="connsiteX0" fmla="*/ 325676 w 7815117"/>
              <a:gd name="connsiteY0" fmla="*/ 187525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25676 w 7815117"/>
              <a:gd name="connsiteY4" fmla="*/ 1875252 h 10548275"/>
              <a:gd name="connsiteX0" fmla="*/ 384764 w 7815117"/>
              <a:gd name="connsiteY0" fmla="*/ 2056782 h 10548275"/>
              <a:gd name="connsiteX1" fmla="*/ 4446965 w 7815117"/>
              <a:gd name="connsiteY1" fmla="*/ 0 h 10548275"/>
              <a:gd name="connsiteX2" fmla="*/ 7815117 w 7815117"/>
              <a:gd name="connsiteY2" fmla="*/ 10548275 h 10548275"/>
              <a:gd name="connsiteX3" fmla="*/ 0 w 7815117"/>
              <a:gd name="connsiteY3" fmla="*/ 10548275 h 10548275"/>
              <a:gd name="connsiteX4" fmla="*/ 384764 w 7815117"/>
              <a:gd name="connsiteY4" fmla="*/ 2056782 h 10548275"/>
              <a:gd name="connsiteX0" fmla="*/ 384764 w 7506849"/>
              <a:gd name="connsiteY0" fmla="*/ 2056782 h 10548275"/>
              <a:gd name="connsiteX1" fmla="*/ 4446965 w 7506849"/>
              <a:gd name="connsiteY1" fmla="*/ 0 h 10548275"/>
              <a:gd name="connsiteX2" fmla="*/ 7506849 w 7506849"/>
              <a:gd name="connsiteY2" fmla="*/ 6167967 h 10548275"/>
              <a:gd name="connsiteX3" fmla="*/ 0 w 7506849"/>
              <a:gd name="connsiteY3" fmla="*/ 10548275 h 10548275"/>
              <a:gd name="connsiteX4" fmla="*/ 384764 w 7506849"/>
              <a:gd name="connsiteY4" fmla="*/ 2056782 h 10548275"/>
              <a:gd name="connsiteX0" fmla="*/ 283497 w 7405582"/>
              <a:gd name="connsiteY0" fmla="*/ 2056782 h 9846870"/>
              <a:gd name="connsiteX1" fmla="*/ 4345698 w 7405582"/>
              <a:gd name="connsiteY1" fmla="*/ 0 h 9846870"/>
              <a:gd name="connsiteX2" fmla="*/ 7405582 w 7405582"/>
              <a:gd name="connsiteY2" fmla="*/ 6167967 h 9846870"/>
              <a:gd name="connsiteX3" fmla="*/ 0 w 7405582"/>
              <a:gd name="connsiteY3" fmla="*/ 9846870 h 9846870"/>
              <a:gd name="connsiteX4" fmla="*/ 283497 w 7405582"/>
              <a:gd name="connsiteY4" fmla="*/ 2056782 h 9846870"/>
              <a:gd name="connsiteX0" fmla="*/ 283497 w 7548478"/>
              <a:gd name="connsiteY0" fmla="*/ 2056782 h 9846870"/>
              <a:gd name="connsiteX1" fmla="*/ 4345698 w 7548478"/>
              <a:gd name="connsiteY1" fmla="*/ 0 h 9846870"/>
              <a:gd name="connsiteX2" fmla="*/ 7548478 w 7548478"/>
              <a:gd name="connsiteY2" fmla="*/ 6193404 h 9846870"/>
              <a:gd name="connsiteX3" fmla="*/ 0 w 7548478"/>
              <a:gd name="connsiteY3" fmla="*/ 9846870 h 9846870"/>
              <a:gd name="connsiteX4" fmla="*/ 283497 w 7548478"/>
              <a:gd name="connsiteY4" fmla="*/ 2056782 h 9846870"/>
              <a:gd name="connsiteX0" fmla="*/ 250564 w 7515545"/>
              <a:gd name="connsiteY0" fmla="*/ 2056782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50564 w 7515545"/>
              <a:gd name="connsiteY4" fmla="*/ 2056782 h 9976569"/>
              <a:gd name="connsiteX0" fmla="*/ 282300 w 7515545"/>
              <a:gd name="connsiteY0" fmla="*/ 1861934 h 9976569"/>
              <a:gd name="connsiteX1" fmla="*/ 4312765 w 7515545"/>
              <a:gd name="connsiteY1" fmla="*/ 0 h 9976569"/>
              <a:gd name="connsiteX2" fmla="*/ 7515545 w 7515545"/>
              <a:gd name="connsiteY2" fmla="*/ 6193404 h 9976569"/>
              <a:gd name="connsiteX3" fmla="*/ 0 w 7515545"/>
              <a:gd name="connsiteY3" fmla="*/ 9976569 h 9976569"/>
              <a:gd name="connsiteX4" fmla="*/ 282300 w 7515545"/>
              <a:gd name="connsiteY4" fmla="*/ 1861934 h 9976569"/>
              <a:gd name="connsiteX0" fmla="*/ 282300 w 7515545"/>
              <a:gd name="connsiteY0" fmla="*/ 1952639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282300 w 7515545"/>
              <a:gd name="connsiteY4" fmla="*/ 1952639 h 10067274"/>
              <a:gd name="connsiteX0" fmla="*/ 49057 w 7515545"/>
              <a:gd name="connsiteY0" fmla="*/ 2070338 h 10067274"/>
              <a:gd name="connsiteX1" fmla="*/ 4266993 w 7515545"/>
              <a:gd name="connsiteY1" fmla="*/ 0 h 10067274"/>
              <a:gd name="connsiteX2" fmla="*/ 7515545 w 7515545"/>
              <a:gd name="connsiteY2" fmla="*/ 6284109 h 10067274"/>
              <a:gd name="connsiteX3" fmla="*/ 0 w 7515545"/>
              <a:gd name="connsiteY3" fmla="*/ 10067274 h 10067274"/>
              <a:gd name="connsiteX4" fmla="*/ 49057 w 7515545"/>
              <a:gd name="connsiteY4" fmla="*/ 2070338 h 10067274"/>
              <a:gd name="connsiteX0" fmla="*/ 0 w 7466488"/>
              <a:gd name="connsiteY0" fmla="*/ 2070338 h 9762997"/>
              <a:gd name="connsiteX1" fmla="*/ 4217936 w 7466488"/>
              <a:gd name="connsiteY1" fmla="*/ 0 h 9762997"/>
              <a:gd name="connsiteX2" fmla="*/ 7466488 w 7466488"/>
              <a:gd name="connsiteY2" fmla="*/ 6284109 h 9762997"/>
              <a:gd name="connsiteX3" fmla="*/ 448209 w 7466488"/>
              <a:gd name="connsiteY3" fmla="*/ 9762997 h 9762997"/>
              <a:gd name="connsiteX4" fmla="*/ 0 w 7466488"/>
              <a:gd name="connsiteY4" fmla="*/ 2070338 h 9762997"/>
              <a:gd name="connsiteX0" fmla="*/ 0 w 7466488"/>
              <a:gd name="connsiteY0" fmla="*/ 2070338 h 9702056"/>
              <a:gd name="connsiteX1" fmla="*/ 4217936 w 7466488"/>
              <a:gd name="connsiteY1" fmla="*/ 0 h 9702056"/>
              <a:gd name="connsiteX2" fmla="*/ 7466488 w 7466488"/>
              <a:gd name="connsiteY2" fmla="*/ 6284109 h 9702056"/>
              <a:gd name="connsiteX3" fmla="*/ 801542 w 7466488"/>
              <a:gd name="connsiteY3" fmla="*/ 9702056 h 9702056"/>
              <a:gd name="connsiteX4" fmla="*/ 0 w 7466488"/>
              <a:gd name="connsiteY4" fmla="*/ 2070338 h 9702056"/>
              <a:gd name="connsiteX0" fmla="*/ 0 w 7466488"/>
              <a:gd name="connsiteY0" fmla="*/ 2070338 h 9629814"/>
              <a:gd name="connsiteX1" fmla="*/ 4217936 w 7466488"/>
              <a:gd name="connsiteY1" fmla="*/ 0 h 9629814"/>
              <a:gd name="connsiteX2" fmla="*/ 7466488 w 7466488"/>
              <a:gd name="connsiteY2" fmla="*/ 6284109 h 9629814"/>
              <a:gd name="connsiteX3" fmla="*/ 754418 w 7466488"/>
              <a:gd name="connsiteY3" fmla="*/ 9629814 h 9629814"/>
              <a:gd name="connsiteX4" fmla="*/ 0 w 7466488"/>
              <a:gd name="connsiteY4" fmla="*/ 2070338 h 9629814"/>
              <a:gd name="connsiteX0" fmla="*/ 0 w 7466488"/>
              <a:gd name="connsiteY0" fmla="*/ 2070338 h 9805908"/>
              <a:gd name="connsiteX1" fmla="*/ 4217936 w 7466488"/>
              <a:gd name="connsiteY1" fmla="*/ 0 h 9805908"/>
              <a:gd name="connsiteX2" fmla="*/ 7466488 w 7466488"/>
              <a:gd name="connsiteY2" fmla="*/ 6284109 h 9805908"/>
              <a:gd name="connsiteX3" fmla="*/ 363172 w 7466488"/>
              <a:gd name="connsiteY3" fmla="*/ 9805908 h 9805908"/>
              <a:gd name="connsiteX4" fmla="*/ 0 w 7466488"/>
              <a:gd name="connsiteY4" fmla="*/ 2070338 h 9805908"/>
              <a:gd name="connsiteX0" fmla="*/ 0 w 7466488"/>
              <a:gd name="connsiteY0" fmla="*/ 2070338 h 9823151"/>
              <a:gd name="connsiteX1" fmla="*/ 4217936 w 7466488"/>
              <a:gd name="connsiteY1" fmla="*/ 0 h 9823151"/>
              <a:gd name="connsiteX2" fmla="*/ 7466488 w 7466488"/>
              <a:gd name="connsiteY2" fmla="*/ 6284109 h 9823151"/>
              <a:gd name="connsiteX3" fmla="*/ 307859 w 7466488"/>
              <a:gd name="connsiteY3" fmla="*/ 9823151 h 9823151"/>
              <a:gd name="connsiteX4" fmla="*/ 0 w 7466488"/>
              <a:gd name="connsiteY4" fmla="*/ 2070338 h 9823151"/>
              <a:gd name="connsiteX0" fmla="*/ 0 w 7466488"/>
              <a:gd name="connsiteY0" fmla="*/ 2070338 h 9814647"/>
              <a:gd name="connsiteX1" fmla="*/ 4217936 w 7466488"/>
              <a:gd name="connsiteY1" fmla="*/ 0 h 9814647"/>
              <a:gd name="connsiteX2" fmla="*/ 7466488 w 7466488"/>
              <a:gd name="connsiteY2" fmla="*/ 6284109 h 9814647"/>
              <a:gd name="connsiteX3" fmla="*/ 303568 w 7466488"/>
              <a:gd name="connsiteY3" fmla="*/ 9814647 h 9814647"/>
              <a:gd name="connsiteX4" fmla="*/ 0 w 7466488"/>
              <a:gd name="connsiteY4" fmla="*/ 2070338 h 9814647"/>
              <a:gd name="connsiteX0" fmla="*/ 0 w 7449245"/>
              <a:gd name="connsiteY0" fmla="*/ 2125651 h 9814647"/>
              <a:gd name="connsiteX1" fmla="*/ 4200693 w 7449245"/>
              <a:gd name="connsiteY1" fmla="*/ 0 h 9814647"/>
              <a:gd name="connsiteX2" fmla="*/ 7449245 w 7449245"/>
              <a:gd name="connsiteY2" fmla="*/ 6284109 h 9814647"/>
              <a:gd name="connsiteX3" fmla="*/ 286325 w 7449245"/>
              <a:gd name="connsiteY3" fmla="*/ 9814647 h 9814647"/>
              <a:gd name="connsiteX4" fmla="*/ 0 w 7449245"/>
              <a:gd name="connsiteY4" fmla="*/ 2125651 h 981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245" h="9814647">
                <a:moveTo>
                  <a:pt x="0" y="2125651"/>
                </a:moveTo>
                <a:lnTo>
                  <a:pt x="4200693" y="0"/>
                </a:lnTo>
                <a:lnTo>
                  <a:pt x="7449245" y="6284109"/>
                </a:lnTo>
                <a:lnTo>
                  <a:pt x="286325" y="9814647"/>
                </a:lnTo>
                <a:lnTo>
                  <a:pt x="0" y="2125651"/>
                </a:lnTo>
                <a:close/>
              </a:path>
            </a:pathLst>
          </a:custGeom>
          <a:solidFill>
            <a:srgbClr val="4E8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200" dirty="0">
                <a:latin typeface="Montserrat" panose="00000500000000000000" pitchFamily="2" charset="0"/>
              </a:rPr>
              <a:t>Modularity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Simplicity</a:t>
            </a:r>
          </a:p>
          <a:p>
            <a:endParaRPr lang="en-US" sz="4200" dirty="0">
              <a:latin typeface="Montserrat" panose="00000500000000000000" pitchFamily="2" charset="0"/>
            </a:endParaRPr>
          </a:p>
          <a:p>
            <a:r>
              <a:rPr lang="en-US" sz="4200" dirty="0">
                <a:latin typeface="Montserrat" panose="00000500000000000000" pitchFamily="2" charset="0"/>
              </a:rPr>
              <a:t>3D Printable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E3E0DB-D419-4C25-9E9A-8BD9A5D31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9" y="3608518"/>
            <a:ext cx="4991191" cy="2884357"/>
          </a:xfrm>
          <a:prstGeom prst="rect">
            <a:avLst/>
          </a:prstGeom>
        </p:spPr>
      </p:pic>
      <p:pic>
        <p:nvPicPr>
          <p:cNvPr id="7" name="Picture 6" descr="A picture containing remote, blue, television, game&#10;&#10;Description automatically generated">
            <a:extLst>
              <a:ext uri="{FF2B5EF4-FFF2-40B4-BE49-F238E27FC236}">
                <a16:creationId xmlns:a16="http://schemas.microsoft.com/office/drawing/2014/main" id="{5253634D-37F8-4C3A-A5EA-2C4D4B04F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03" y="532158"/>
            <a:ext cx="3505097" cy="27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Design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2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0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Development possibilities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8503-54F8-4444-8888-AAEEFB7E7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C995-8909-4F49-9EAB-2863CCA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200" dirty="0">
                <a:solidFill>
                  <a:srgbClr val="FF6A00"/>
                </a:solidFill>
                <a:latin typeface="Montserrat Black" panose="00000A00000000000000" pitchFamily="2" charset="0"/>
              </a:rPr>
              <a:t>Time for a demo</a:t>
            </a:r>
          </a:p>
        </p:txBody>
      </p:sp>
    </p:spTree>
    <p:extLst>
      <p:ext uri="{BB962C8B-B14F-4D97-AF65-F5344CB8AC3E}">
        <p14:creationId xmlns:p14="http://schemas.microsoft.com/office/powerpoint/2010/main" val="921548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68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Montserrat</vt:lpstr>
      <vt:lpstr>Montserrat Black</vt:lpstr>
      <vt:lpstr>Office Theme</vt:lpstr>
      <vt:lpstr>Cinebot Alpha</vt:lpstr>
      <vt:lpstr>PowerPoint Presentation</vt:lpstr>
      <vt:lpstr>Project overview</vt:lpstr>
      <vt:lpstr>Design Concepts</vt:lpstr>
      <vt:lpstr>Design Challenges</vt:lpstr>
      <vt:lpstr>Key Features</vt:lpstr>
      <vt:lpstr>Development possibilities </vt:lpstr>
      <vt:lpstr>Time for a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Cinebot Alpha</dc:title>
  <dc:creator>Nikola</dc:creator>
  <cp:lastModifiedBy>Nikola</cp:lastModifiedBy>
  <cp:revision>5</cp:revision>
  <dcterms:created xsi:type="dcterms:W3CDTF">2020-07-12T15:19:17Z</dcterms:created>
  <dcterms:modified xsi:type="dcterms:W3CDTF">2020-07-12T16:06:00Z</dcterms:modified>
</cp:coreProperties>
</file>